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14.jpg"/><Relationship Id="rId6" Type="http://schemas.openxmlformats.org/officeDocument/2006/relationships/image" Target="../media/image2.png"/><Relationship Id="rId7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10.jpg"/><Relationship Id="rId5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Relationship Id="rId5" Type="http://schemas.openxmlformats.org/officeDocument/2006/relationships/image" Target="../media/image15.jpg"/><Relationship Id="rId6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Relationship Id="rId5" Type="http://schemas.openxmlformats.org/officeDocument/2006/relationships/image" Target="../media/image20.jpg"/><Relationship Id="rId6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-Mkh5NbjvTZJ1tSD_GekKLCh0HnQ-RFE/view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 Your Escape</a:t>
            </a:r>
            <a:endParaRPr/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824000" y="3596300"/>
            <a:ext cx="51327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HAKR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Aidan Buffum, Hong Hong, and Regina Reynolds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and Pause Menus</a:t>
            </a:r>
            <a:endParaRPr/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Main Menu welcomes the player to the game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Features Play &amp; Quit buttons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Pause Menu lets the player take a break from the game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Features Resume &amp; Quit buttons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 Menu congratulates the player for winning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Features a congratulatory message &amp; a Quit button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Playtesting Survey</a:t>
            </a:r>
            <a:endParaRPr/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411" y="1447925"/>
            <a:ext cx="2109175" cy="3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125" y="1447925"/>
            <a:ext cx="2417233" cy="3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46" y="1447925"/>
            <a:ext cx="3010525" cy="32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Playtesting Results &amp; Implementations</a:t>
            </a:r>
            <a:endParaRPr/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1303800" y="1687875"/>
            <a:ext cx="7030500" cy="29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 that we are focusing for the Beta Version: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 in the missing textures for player and objects, as much as possible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 the camera transition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 the interaction with other objects (such as book, bookshelf, etc.)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an endgame condition to complete the game loop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Several small fixes which are highlighted in the Beta Presentation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 that we identify, but decide to move on due to time constraint: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 the double-clicking bugs in the game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indicators for the gamepad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puzzle mechanics / difficulty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Several additional models and textures for the expansion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- Main Page</a:t>
            </a:r>
            <a:endParaRPr/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33775"/>
            <a:ext cx="6444248" cy="328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- Art Blog</a:t>
            </a:r>
            <a:endParaRPr/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16300"/>
            <a:ext cx="6511476" cy="331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</a:t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96912"/>
            <a:ext cx="3187026" cy="23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278" y="2588859"/>
            <a:ext cx="3346400" cy="249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9073" y="712875"/>
            <a:ext cx="2812224" cy="209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05325" y="2479625"/>
            <a:ext cx="3622226" cy="27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7">
            <a:alphaModFix/>
          </a:blip>
          <a:srcRect b="7202" l="22343" r="23267" t="17615"/>
          <a:stretch/>
        </p:blipFill>
        <p:spPr>
          <a:xfrm>
            <a:off x="5897375" y="2087788"/>
            <a:ext cx="3915398" cy="24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</a:t>
            </a:r>
            <a:endParaRPr/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0825"/>
            <a:ext cx="3545490" cy="26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101" y="93050"/>
            <a:ext cx="3388776" cy="25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2213" y="2344250"/>
            <a:ext cx="3749625" cy="279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</a:t>
            </a:r>
            <a:endParaRPr/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3">
            <a:alphaModFix/>
          </a:blip>
          <a:srcRect b="6103" l="0" r="11284" t="0"/>
          <a:stretch/>
        </p:blipFill>
        <p:spPr>
          <a:xfrm>
            <a:off x="4305225" y="2476050"/>
            <a:ext cx="3160701" cy="250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4">
            <a:alphaModFix/>
          </a:blip>
          <a:srcRect b="6305" l="0" r="0" t="0"/>
          <a:stretch/>
        </p:blipFill>
        <p:spPr>
          <a:xfrm>
            <a:off x="2991650" y="150700"/>
            <a:ext cx="3160701" cy="221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5">
            <a:alphaModFix/>
          </a:blip>
          <a:srcRect b="3956" l="16834" r="9069" t="0"/>
          <a:stretch/>
        </p:blipFill>
        <p:spPr>
          <a:xfrm>
            <a:off x="6585150" y="246400"/>
            <a:ext cx="2394599" cy="232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6">
            <a:alphaModFix/>
          </a:blip>
          <a:srcRect b="7680" l="18451" r="24281" t="0"/>
          <a:stretch/>
        </p:blipFill>
        <p:spPr>
          <a:xfrm>
            <a:off x="513125" y="1422075"/>
            <a:ext cx="2916351" cy="35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</a:t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b="5204" l="5699" r="16757" t="0"/>
          <a:stretch/>
        </p:blipFill>
        <p:spPr>
          <a:xfrm>
            <a:off x="63600" y="1597875"/>
            <a:ext cx="3878351" cy="353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 rotWithShape="1">
          <a:blip r:embed="rId4">
            <a:alphaModFix/>
          </a:blip>
          <a:srcRect b="3651" l="19104" r="17720" t="0"/>
          <a:stretch/>
        </p:blipFill>
        <p:spPr>
          <a:xfrm>
            <a:off x="3784250" y="121250"/>
            <a:ext cx="2352350" cy="267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5">
            <a:alphaModFix/>
          </a:blip>
          <a:srcRect b="11406" l="0" r="0" t="10995"/>
          <a:stretch/>
        </p:blipFill>
        <p:spPr>
          <a:xfrm>
            <a:off x="3784250" y="3186375"/>
            <a:ext cx="3366425" cy="19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6">
            <a:alphaModFix/>
          </a:blip>
          <a:srcRect b="0" l="22156" r="27429" t="0"/>
          <a:stretch/>
        </p:blipFill>
        <p:spPr>
          <a:xfrm>
            <a:off x="5907350" y="424526"/>
            <a:ext cx="3236650" cy="28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03" name="Shape 40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Trailer</a:t>
            </a:r>
            <a:endParaRPr/>
          </a:p>
        </p:txBody>
      </p:sp>
      <p:pic>
        <p:nvPicPr>
          <p:cNvPr id="284" name="Shape 284" title="SolveYourEscapeTrail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025" y="1426975"/>
            <a:ext cx="432110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IMGD 4000:</a:t>
            </a:r>
            <a:br>
              <a:rPr lang="en" sz="1800"/>
            </a:br>
            <a:r>
              <a:rPr lang="en" sz="1800"/>
              <a:t>	Aidan Buffum - Team Leader &amp; Technical Artist</a:t>
            </a:r>
            <a:br>
              <a:rPr lang="en" sz="1800"/>
            </a:br>
            <a:r>
              <a:rPr lang="en" sz="1800"/>
              <a:t>	Hung Hong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IMGD 4500:</a:t>
            </a:r>
            <a:br>
              <a:rPr lang="en" sz="1800"/>
            </a:br>
            <a:r>
              <a:rPr lang="en" sz="1800"/>
              <a:t>	Regina Reynolds - Artist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</a:t>
            </a:r>
            <a:endParaRPr/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Escape room style game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Solve various puzzles to progress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Interact with the environment for clues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Features</a:t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Dynamic location-based cameras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Progression tracking system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Keypad and item placement puzzles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Interactive Environment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Main and Pause menus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Location-Based Cameras</a:t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Fixed-location cameras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Smooth transitions between cameras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Cameras swap dynamically based on player location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Progression tracking system</a:t>
            </a:r>
            <a:endParaRPr/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Player progress is tracked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Determines what is accessible to the player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puzzles only solvable when others have been solved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Doors only open after some puzzles solved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Keypad and item placement puzzles</a:t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Keypad puzzle tracks and displays which buttons were pushed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buttons are pressed in the right order, the player progresses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Player can pick up some items and unlocks more of the house based on where the items are placed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Environment</a:t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Player can interact with various non-puzzle props in the environment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Flavor text lets the player learn more about the environment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Hints provide context for solving the puzzles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